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s-PY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6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Y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PY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377309-F3EA-46CB-B2BA-30782530F30D}" type="datetimeFigureOut">
              <a:rPr lang="es-PY" smtClean="0"/>
              <a:t>17/03/2021</a:t>
            </a:fld>
            <a:endParaRPr lang="es-PY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Y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ED4D7F-EEE7-4581-8317-B5C465812C58}" type="slidenum">
              <a:rPr lang="es-PY" smtClean="0"/>
              <a:t>‹Nº›</a:t>
            </a:fld>
            <a:endParaRPr lang="es-PY"/>
          </a:p>
        </p:txBody>
      </p:sp>
    </p:spTree>
    <p:extLst>
      <p:ext uri="{BB962C8B-B14F-4D97-AF65-F5344CB8AC3E}">
        <p14:creationId xmlns:p14="http://schemas.microsoft.com/office/powerpoint/2010/main" val="9820182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Y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Y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377309-F3EA-46CB-B2BA-30782530F30D}" type="datetimeFigureOut">
              <a:rPr lang="es-PY" smtClean="0"/>
              <a:t>17/03/2021</a:t>
            </a:fld>
            <a:endParaRPr lang="es-PY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Y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ED4D7F-EEE7-4581-8317-B5C465812C58}" type="slidenum">
              <a:rPr lang="es-PY" smtClean="0"/>
              <a:t>‹Nº›</a:t>
            </a:fld>
            <a:endParaRPr lang="es-PY"/>
          </a:p>
        </p:txBody>
      </p:sp>
    </p:spTree>
    <p:extLst>
      <p:ext uri="{BB962C8B-B14F-4D97-AF65-F5344CB8AC3E}">
        <p14:creationId xmlns:p14="http://schemas.microsoft.com/office/powerpoint/2010/main" val="34048588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PY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Y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377309-F3EA-46CB-B2BA-30782530F30D}" type="datetimeFigureOut">
              <a:rPr lang="es-PY" smtClean="0"/>
              <a:t>17/03/2021</a:t>
            </a:fld>
            <a:endParaRPr lang="es-PY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Y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ED4D7F-EEE7-4581-8317-B5C465812C58}" type="slidenum">
              <a:rPr lang="es-PY" smtClean="0"/>
              <a:t>‹Nº›</a:t>
            </a:fld>
            <a:endParaRPr lang="es-PY"/>
          </a:p>
        </p:txBody>
      </p:sp>
    </p:spTree>
    <p:extLst>
      <p:ext uri="{BB962C8B-B14F-4D97-AF65-F5344CB8AC3E}">
        <p14:creationId xmlns:p14="http://schemas.microsoft.com/office/powerpoint/2010/main" val="7418780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Y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Y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377309-F3EA-46CB-B2BA-30782530F30D}" type="datetimeFigureOut">
              <a:rPr lang="es-PY" smtClean="0"/>
              <a:t>17/03/2021</a:t>
            </a:fld>
            <a:endParaRPr lang="es-PY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Y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ED4D7F-EEE7-4581-8317-B5C465812C58}" type="slidenum">
              <a:rPr lang="es-PY" smtClean="0"/>
              <a:t>‹Nº›</a:t>
            </a:fld>
            <a:endParaRPr lang="es-PY"/>
          </a:p>
        </p:txBody>
      </p:sp>
    </p:spTree>
    <p:extLst>
      <p:ext uri="{BB962C8B-B14F-4D97-AF65-F5344CB8AC3E}">
        <p14:creationId xmlns:p14="http://schemas.microsoft.com/office/powerpoint/2010/main" val="31891510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PY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377309-F3EA-46CB-B2BA-30782530F30D}" type="datetimeFigureOut">
              <a:rPr lang="es-PY" smtClean="0"/>
              <a:t>17/03/2021</a:t>
            </a:fld>
            <a:endParaRPr lang="es-PY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Y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ED4D7F-EEE7-4581-8317-B5C465812C58}" type="slidenum">
              <a:rPr lang="es-PY" smtClean="0"/>
              <a:t>‹Nº›</a:t>
            </a:fld>
            <a:endParaRPr lang="es-PY"/>
          </a:p>
        </p:txBody>
      </p:sp>
    </p:spTree>
    <p:extLst>
      <p:ext uri="{BB962C8B-B14F-4D97-AF65-F5344CB8AC3E}">
        <p14:creationId xmlns:p14="http://schemas.microsoft.com/office/powerpoint/2010/main" val="19529468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Y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Y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Y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377309-F3EA-46CB-B2BA-30782530F30D}" type="datetimeFigureOut">
              <a:rPr lang="es-PY" smtClean="0"/>
              <a:t>17/03/2021</a:t>
            </a:fld>
            <a:endParaRPr lang="es-PY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Y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ED4D7F-EEE7-4581-8317-B5C465812C58}" type="slidenum">
              <a:rPr lang="es-PY" smtClean="0"/>
              <a:t>‹Nº›</a:t>
            </a:fld>
            <a:endParaRPr lang="es-PY"/>
          </a:p>
        </p:txBody>
      </p:sp>
    </p:spTree>
    <p:extLst>
      <p:ext uri="{BB962C8B-B14F-4D97-AF65-F5344CB8AC3E}">
        <p14:creationId xmlns:p14="http://schemas.microsoft.com/office/powerpoint/2010/main" val="2800530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PY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Y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Y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377309-F3EA-46CB-B2BA-30782530F30D}" type="datetimeFigureOut">
              <a:rPr lang="es-PY" smtClean="0"/>
              <a:t>17/03/2021</a:t>
            </a:fld>
            <a:endParaRPr lang="es-PY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Y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ED4D7F-EEE7-4581-8317-B5C465812C58}" type="slidenum">
              <a:rPr lang="es-PY" smtClean="0"/>
              <a:t>‹Nº›</a:t>
            </a:fld>
            <a:endParaRPr lang="es-PY"/>
          </a:p>
        </p:txBody>
      </p:sp>
    </p:spTree>
    <p:extLst>
      <p:ext uri="{BB962C8B-B14F-4D97-AF65-F5344CB8AC3E}">
        <p14:creationId xmlns:p14="http://schemas.microsoft.com/office/powerpoint/2010/main" val="13338721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Y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377309-F3EA-46CB-B2BA-30782530F30D}" type="datetimeFigureOut">
              <a:rPr lang="es-PY" smtClean="0"/>
              <a:t>17/03/2021</a:t>
            </a:fld>
            <a:endParaRPr lang="es-PY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Y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ED4D7F-EEE7-4581-8317-B5C465812C58}" type="slidenum">
              <a:rPr lang="es-PY" smtClean="0"/>
              <a:t>‹Nº›</a:t>
            </a:fld>
            <a:endParaRPr lang="es-PY"/>
          </a:p>
        </p:txBody>
      </p:sp>
    </p:spTree>
    <p:extLst>
      <p:ext uri="{BB962C8B-B14F-4D97-AF65-F5344CB8AC3E}">
        <p14:creationId xmlns:p14="http://schemas.microsoft.com/office/powerpoint/2010/main" val="29422341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377309-F3EA-46CB-B2BA-30782530F30D}" type="datetimeFigureOut">
              <a:rPr lang="es-PY" smtClean="0"/>
              <a:t>17/03/2021</a:t>
            </a:fld>
            <a:endParaRPr lang="es-PY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Y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ED4D7F-EEE7-4581-8317-B5C465812C58}" type="slidenum">
              <a:rPr lang="es-PY" smtClean="0"/>
              <a:t>‹Nº›</a:t>
            </a:fld>
            <a:endParaRPr lang="es-PY"/>
          </a:p>
        </p:txBody>
      </p:sp>
    </p:spTree>
    <p:extLst>
      <p:ext uri="{BB962C8B-B14F-4D97-AF65-F5344CB8AC3E}">
        <p14:creationId xmlns:p14="http://schemas.microsoft.com/office/powerpoint/2010/main" val="27628671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PY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Y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377309-F3EA-46CB-B2BA-30782530F30D}" type="datetimeFigureOut">
              <a:rPr lang="es-PY" smtClean="0"/>
              <a:t>17/03/2021</a:t>
            </a:fld>
            <a:endParaRPr lang="es-PY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Y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ED4D7F-EEE7-4581-8317-B5C465812C58}" type="slidenum">
              <a:rPr lang="es-PY" smtClean="0"/>
              <a:t>‹Nº›</a:t>
            </a:fld>
            <a:endParaRPr lang="es-PY"/>
          </a:p>
        </p:txBody>
      </p:sp>
    </p:spTree>
    <p:extLst>
      <p:ext uri="{BB962C8B-B14F-4D97-AF65-F5344CB8AC3E}">
        <p14:creationId xmlns:p14="http://schemas.microsoft.com/office/powerpoint/2010/main" val="31498933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PY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PY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377309-F3EA-46CB-B2BA-30782530F30D}" type="datetimeFigureOut">
              <a:rPr lang="es-PY" smtClean="0"/>
              <a:t>17/03/2021</a:t>
            </a:fld>
            <a:endParaRPr lang="es-PY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Y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ED4D7F-EEE7-4581-8317-B5C465812C58}" type="slidenum">
              <a:rPr lang="es-PY" smtClean="0"/>
              <a:t>‹Nº›</a:t>
            </a:fld>
            <a:endParaRPr lang="es-PY"/>
          </a:p>
        </p:txBody>
      </p:sp>
    </p:spTree>
    <p:extLst>
      <p:ext uri="{BB962C8B-B14F-4D97-AF65-F5344CB8AC3E}">
        <p14:creationId xmlns:p14="http://schemas.microsoft.com/office/powerpoint/2010/main" val="14746004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PY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Y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377309-F3EA-46CB-B2BA-30782530F30D}" type="datetimeFigureOut">
              <a:rPr lang="es-PY" smtClean="0"/>
              <a:t>17/03/2021</a:t>
            </a:fld>
            <a:endParaRPr lang="es-PY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PY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ED4D7F-EEE7-4581-8317-B5C465812C58}" type="slidenum">
              <a:rPr lang="es-PY" smtClean="0"/>
              <a:t>‹Nº›</a:t>
            </a:fld>
            <a:endParaRPr lang="es-PY"/>
          </a:p>
        </p:txBody>
      </p:sp>
    </p:spTree>
    <p:extLst>
      <p:ext uri="{BB962C8B-B14F-4D97-AF65-F5344CB8AC3E}">
        <p14:creationId xmlns:p14="http://schemas.microsoft.com/office/powerpoint/2010/main" val="32860613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PY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2197"/>
            <a:ext cx="9144000" cy="5993606"/>
          </a:xfrm>
          <a:prstGeom prst="rect">
            <a:avLst/>
          </a:prstGeom>
        </p:spPr>
      </p:pic>
      <p:pic>
        <p:nvPicPr>
          <p:cNvPr id="1027" name="Picture 3" descr="C:\Users\EQUIPO\Dropbox\CONGRALPAR BSAS\CONGRALPAR BAIRES\Logotipos oficiales\LOGOS ALTA DEFINICIÓN\congralpar bsas original en blanco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465047"/>
            <a:ext cx="2808312" cy="9477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6015587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0</Words>
  <Application>Microsoft Office PowerPoint</Application>
  <PresentationFormat>Presentación en pantalla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EQUIPO</dc:creator>
  <cp:lastModifiedBy>EQUIPO</cp:lastModifiedBy>
  <cp:revision>2</cp:revision>
  <dcterms:created xsi:type="dcterms:W3CDTF">2021-03-17T15:03:05Z</dcterms:created>
  <dcterms:modified xsi:type="dcterms:W3CDTF">2021-03-17T15:14:08Z</dcterms:modified>
</cp:coreProperties>
</file>