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P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7309-F3EA-46CB-B2BA-30782530F30D}" type="datetimeFigureOut">
              <a:rPr lang="es-PY" smtClean="0"/>
              <a:t>17/03/2021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4D7F-EEE7-4581-8317-B5C465812C58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982018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7309-F3EA-46CB-B2BA-30782530F30D}" type="datetimeFigureOut">
              <a:rPr lang="es-PY" smtClean="0"/>
              <a:t>17/03/2021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4D7F-EEE7-4581-8317-B5C465812C58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404858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7309-F3EA-46CB-B2BA-30782530F30D}" type="datetimeFigureOut">
              <a:rPr lang="es-PY" smtClean="0"/>
              <a:t>17/03/2021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4D7F-EEE7-4581-8317-B5C465812C58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741878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7309-F3EA-46CB-B2BA-30782530F30D}" type="datetimeFigureOut">
              <a:rPr lang="es-PY" smtClean="0"/>
              <a:t>17/03/2021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4D7F-EEE7-4581-8317-B5C465812C58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189151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7309-F3EA-46CB-B2BA-30782530F30D}" type="datetimeFigureOut">
              <a:rPr lang="es-PY" smtClean="0"/>
              <a:t>17/03/2021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4D7F-EEE7-4581-8317-B5C465812C58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952946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7309-F3EA-46CB-B2BA-30782530F30D}" type="datetimeFigureOut">
              <a:rPr lang="es-PY" smtClean="0"/>
              <a:t>17/03/2021</a:t>
            </a:fld>
            <a:endParaRPr lang="es-P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4D7F-EEE7-4581-8317-B5C465812C58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80053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7309-F3EA-46CB-B2BA-30782530F30D}" type="datetimeFigureOut">
              <a:rPr lang="es-PY" smtClean="0"/>
              <a:t>17/03/2021</a:t>
            </a:fld>
            <a:endParaRPr lang="es-P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4D7F-EEE7-4581-8317-B5C465812C58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333872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7309-F3EA-46CB-B2BA-30782530F30D}" type="datetimeFigureOut">
              <a:rPr lang="es-PY" smtClean="0"/>
              <a:t>17/03/2021</a:t>
            </a:fld>
            <a:endParaRPr lang="es-P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4D7F-EEE7-4581-8317-B5C465812C58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942234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7309-F3EA-46CB-B2BA-30782530F30D}" type="datetimeFigureOut">
              <a:rPr lang="es-PY" smtClean="0"/>
              <a:t>17/03/2021</a:t>
            </a:fld>
            <a:endParaRPr lang="es-P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4D7F-EEE7-4581-8317-B5C465812C58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762867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7309-F3EA-46CB-B2BA-30782530F30D}" type="datetimeFigureOut">
              <a:rPr lang="es-PY" smtClean="0"/>
              <a:t>17/03/2021</a:t>
            </a:fld>
            <a:endParaRPr lang="es-P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4D7F-EEE7-4581-8317-B5C465812C58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149893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7309-F3EA-46CB-B2BA-30782530F30D}" type="datetimeFigureOut">
              <a:rPr lang="es-PY" smtClean="0"/>
              <a:t>17/03/2021</a:t>
            </a:fld>
            <a:endParaRPr lang="es-P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4D7F-EEE7-4581-8317-B5C465812C58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474600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77309-F3EA-46CB-B2BA-30782530F30D}" type="datetimeFigureOut">
              <a:rPr lang="es-PY" smtClean="0"/>
              <a:t>17/03/2021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D4D7F-EEE7-4581-8317-B5C465812C58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286061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2197"/>
            <a:ext cx="9144000" cy="5993606"/>
          </a:xfrm>
          <a:prstGeom prst="rect">
            <a:avLst/>
          </a:prstGeom>
        </p:spPr>
      </p:pic>
      <p:pic>
        <p:nvPicPr>
          <p:cNvPr id="1027" name="Picture 3" descr="C:\Users\EQUIPO\Dropbox\CONGRALPAR BSAS\CONGRALPAR BAIRES\Logotipos oficiales\LOGOS ALTA DEFINICIÓN\congralpar bsas original en blanc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65047"/>
            <a:ext cx="2808312" cy="947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01558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</dc:creator>
  <cp:lastModifiedBy>EQUIPO</cp:lastModifiedBy>
  <cp:revision>2</cp:revision>
  <dcterms:created xsi:type="dcterms:W3CDTF">2021-03-17T15:03:05Z</dcterms:created>
  <dcterms:modified xsi:type="dcterms:W3CDTF">2021-03-17T15:14:08Z</dcterms:modified>
</cp:coreProperties>
</file>