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4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3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0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0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4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7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5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BCA6-0181-4249-A4C9-F44326C48539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184C7-7A99-46AB-810E-EE419D471D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8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911" y="3239383"/>
            <a:ext cx="7270043" cy="148808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3" y="943925"/>
            <a:ext cx="10058400" cy="13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20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1183" y="2515880"/>
            <a:ext cx="9973094" cy="1325563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 smtClean="0">
                <a:latin typeface="Garamond Premr Pro" panose="02020402060506020403" pitchFamily="18" charset="0"/>
                <a:ea typeface="Adobe Song Std L" panose="02020300000000000000" pitchFamily="18" charset="-128"/>
              </a:rPr>
              <a:t>Ministerio de Relaciones Exteriores</a:t>
            </a:r>
            <a:endParaRPr lang="en-US" sz="5400" b="1" dirty="0">
              <a:latin typeface="Garamond Premr Pro" panose="02020402060506020403" pitchFamily="18" charset="0"/>
              <a:ea typeface="Adobe Song Std L" panose="02020300000000000000" pitchFamily="18" charset="-128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813" y="158045"/>
            <a:ext cx="2357835" cy="2357835"/>
          </a:xfrm>
        </p:spPr>
      </p:pic>
      <p:sp>
        <p:nvSpPr>
          <p:cNvPr id="7" name="Rectángulo 6"/>
          <p:cNvSpPr/>
          <p:nvPr/>
        </p:nvSpPr>
        <p:spPr>
          <a:xfrm>
            <a:off x="2822219" y="4182228"/>
            <a:ext cx="7191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Gotham Rounded Medium" panose="02000000000000000000" pitchFamily="50" charset="0"/>
              </a:rPr>
              <a:t>Título de la presentación</a:t>
            </a:r>
            <a:endParaRPr lang="en-US" sz="2400" b="1" dirty="0">
              <a:latin typeface="Gotham Rounded Medium" panose="02000000000000000000" pitchFamily="50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93710" y="3743394"/>
            <a:ext cx="9345527" cy="17039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78" y="3743394"/>
            <a:ext cx="9815513" cy="178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54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212" y="1157287"/>
            <a:ext cx="4981575" cy="45434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PY" sz="5400" b="1" dirty="0" smtClean="0">
                <a:latin typeface="Garamond Premr Pro" panose="02020402060506020403" pitchFamily="18" charset="0"/>
              </a:rPr>
              <a:t>Títulos</a:t>
            </a:r>
            <a:endParaRPr lang="en-US" sz="5400" b="1" dirty="0">
              <a:latin typeface="Garamond Premr Pro" panose="02020402060506020403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199" y="1822450"/>
            <a:ext cx="53340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b="1" dirty="0" err="1"/>
              <a:t>Lorem</a:t>
            </a:r>
            <a:r>
              <a:rPr lang="es-ES" b="1" dirty="0"/>
              <a:t> </a:t>
            </a:r>
            <a:r>
              <a:rPr lang="es-ES" b="1" dirty="0" err="1"/>
              <a:t>Ipsum</a:t>
            </a:r>
            <a:r>
              <a:rPr lang="es-ES" dirty="0"/>
              <a:t> es simplemente el texto de relleno de las imprentas y archivos de texto.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ha sido el texto de relleno estándar de las industrias desde el año 1500, cuando un impresor (N. del T. persona que se dedica a la imprenta) desconocido usó una galería de textos y los mezcló de tal manera que logró hacer un libro de textos </a:t>
            </a:r>
            <a:r>
              <a:rPr lang="es-ES" dirty="0" err="1"/>
              <a:t>especimen</a:t>
            </a:r>
            <a:r>
              <a:rPr lang="es-ES" dirty="0"/>
              <a:t>. No sólo sobrevivió 500 años, sino que </a:t>
            </a:r>
            <a:r>
              <a:rPr lang="es-ES" dirty="0" err="1"/>
              <a:t>tambien</a:t>
            </a:r>
            <a:r>
              <a:rPr lang="es-ES" dirty="0"/>
              <a:t> ingresó como texto de relleno en documentos electrónicos, quedando esencialmente igual al original. Fue popularizado en los 60s con la creación de las hojas "</a:t>
            </a:r>
            <a:r>
              <a:rPr lang="es-ES" dirty="0" err="1"/>
              <a:t>Letraset</a:t>
            </a:r>
            <a:r>
              <a:rPr lang="es-ES" dirty="0"/>
              <a:t>", las cuales </a:t>
            </a:r>
            <a:r>
              <a:rPr lang="es-ES" dirty="0" err="1"/>
              <a:t>contenian</a:t>
            </a:r>
            <a:r>
              <a:rPr lang="es-ES" dirty="0"/>
              <a:t> pasajes de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, y más recientemente con software de autoedición, como por ejemplo </a:t>
            </a:r>
            <a:r>
              <a:rPr lang="es-ES" dirty="0" err="1"/>
              <a:t>Aldus</a:t>
            </a:r>
            <a:r>
              <a:rPr lang="es-ES" dirty="0"/>
              <a:t> PageMaker, el cual incluye versiones de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.</a:t>
            </a:r>
            <a:endParaRPr lang="en-US" dirty="0">
              <a:latin typeface="Gotham Rounded Medium" panose="02000000000000000000" pitchFamily="50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48412" y="1822450"/>
            <a:ext cx="5181600" cy="4351338"/>
          </a:xfrm>
        </p:spPr>
        <p:txBody>
          <a:bodyPr>
            <a:normAutofit fontScale="77500" lnSpcReduction="20000"/>
          </a:bodyPr>
          <a:lstStyle/>
          <a:p>
            <a:r>
              <a:rPr lang="es-PY" dirty="0" smtClean="0"/>
              <a:t>Imágenes o textos</a:t>
            </a:r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774" y="365125"/>
            <a:ext cx="2271713" cy="43304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07162"/>
            <a:ext cx="12330113" cy="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212" y="1157287"/>
            <a:ext cx="4981575" cy="45434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49116"/>
            <a:ext cx="10515600" cy="1325563"/>
          </a:xfrm>
        </p:spPr>
        <p:txBody>
          <a:bodyPr>
            <a:normAutofit/>
          </a:bodyPr>
          <a:lstStyle/>
          <a:p>
            <a:r>
              <a:rPr lang="es-PY" sz="5400" b="1" dirty="0" smtClean="0">
                <a:latin typeface="Garamond Premr Pro" panose="02020402060506020403" pitchFamily="18" charset="0"/>
              </a:rPr>
              <a:t>Títulos</a:t>
            </a:r>
            <a:endParaRPr lang="en-US" sz="5400" b="1" dirty="0">
              <a:latin typeface="Garamond Premr Pro" panose="02020402060506020403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774" y="365125"/>
            <a:ext cx="2271713" cy="43304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07162"/>
            <a:ext cx="12330113" cy="224808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8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15</Words>
  <Application>Microsoft Office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Adobe Song Std L</vt:lpstr>
      <vt:lpstr>Arial</vt:lpstr>
      <vt:lpstr>Calibri</vt:lpstr>
      <vt:lpstr>Calibri Light</vt:lpstr>
      <vt:lpstr>Garamond Premr Pro</vt:lpstr>
      <vt:lpstr>Gotham Rounded Medium</vt:lpstr>
      <vt:lpstr>Tema de Office</vt:lpstr>
      <vt:lpstr>Presentación de PowerPoint</vt:lpstr>
      <vt:lpstr>Ministerio de Relaciones Exteriores</vt:lpstr>
      <vt:lpstr>Títulos</vt:lpstr>
      <vt:lpstr>Títulos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Darth Karlos</dc:creator>
  <cp:lastModifiedBy>Darth Karlos</cp:lastModifiedBy>
  <cp:revision>7</cp:revision>
  <dcterms:created xsi:type="dcterms:W3CDTF">2025-04-21T16:35:28Z</dcterms:created>
  <dcterms:modified xsi:type="dcterms:W3CDTF">2025-07-31T12:22:41Z</dcterms:modified>
</cp:coreProperties>
</file>